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920"/>
    <a:srgbClr val="60ABB9"/>
    <a:srgbClr val="4E9DCA"/>
    <a:srgbClr val="002B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5867"/>
  </p:normalViewPr>
  <p:slideViewPr>
    <p:cSldViewPr snapToGrid="0" snapToObjects="1">
      <p:cViewPr>
        <p:scale>
          <a:sx n="92" d="100"/>
          <a:sy n="92" d="100"/>
        </p:scale>
        <p:origin x="132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730E0C-9CC2-0642-8D7B-040B322D93D7}" type="datetimeFigureOut">
              <a:t>6/2/17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5A3CB-EBD6-8648-924B-D53584467C2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42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4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1222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9478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64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92798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78837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60666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704115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37487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746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877862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4374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1132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37682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506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2164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431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05A3CB-EBD6-8648-924B-D53584467C20}" type="slidenum">
              <a:rPr lang="uk-UA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8037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506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1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94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793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59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601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2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689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8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0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4EA90-0746-D747-A59B-D2D5CB8FB752}" type="datetimeFigureOut">
              <a:t>6/2/17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0DC67-2577-F14D-9A57-105B8CC3C9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77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0"/>
            <a:ext cx="1216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" y="3344091"/>
            <a:ext cx="12192001" cy="210312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24" y="2873829"/>
            <a:ext cx="1969494" cy="19630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99" y="875211"/>
            <a:ext cx="31242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424" y="2873829"/>
            <a:ext cx="1969494" cy="1963058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1665787" y="1443209"/>
            <a:ext cx="2251572" cy="1100910"/>
          </a:xfrm>
          <a:prstGeom prst="wedgeRoundRectCallout">
            <a:avLst>
              <a:gd name="adj1" fmla="val -29554"/>
              <a:gd name="adj2" fmla="val 7827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You have no power here!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276012" y="324756"/>
            <a:ext cx="242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tx2">
                    <a:lumMod val="60000"/>
                    <a:lumOff val="40000"/>
                  </a:schemeClr>
                </a:solidFill>
              </a:rPr>
              <a:t>This is a transistor</a:t>
            </a:r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 flipH="1">
            <a:off x="5865223" y="555589"/>
            <a:ext cx="1410789" cy="371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9473021" y="1443209"/>
            <a:ext cx="2251572" cy="1100910"/>
          </a:xfrm>
          <a:prstGeom prst="wedgeRoundRectCallout">
            <a:avLst>
              <a:gd name="adj1" fmla="val -29554"/>
              <a:gd name="adj2" fmla="val 78270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Ha-ha!</a:t>
            </a:r>
          </a:p>
        </p:txBody>
      </p:sp>
    </p:spTree>
    <p:extLst>
      <p:ext uri="{BB962C8B-B14F-4D97-AF65-F5344CB8AC3E}">
        <p14:creationId xmlns:p14="http://schemas.microsoft.com/office/powerpoint/2010/main" val="96987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87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8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iangle 7"/>
          <p:cNvSpPr/>
          <p:nvPr/>
        </p:nvSpPr>
        <p:spPr>
          <a:xfrm flipV="1">
            <a:off x="2351888" y="3241963"/>
            <a:ext cx="2170776" cy="3616036"/>
          </a:xfrm>
          <a:prstGeom prst="triangle">
            <a:avLst/>
          </a:prstGeom>
          <a:solidFill>
            <a:schemeClr val="tx2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836" y="1949334"/>
            <a:ext cx="2232501" cy="22402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36" y="1949333"/>
            <a:ext cx="2240280" cy="2240280"/>
          </a:xfrm>
          <a:prstGeom prst="rect">
            <a:avLst/>
          </a:prstGeom>
        </p:spPr>
      </p:pic>
      <p:sp>
        <p:nvSpPr>
          <p:cNvPr id="9" name="Triangle 8"/>
          <p:cNvSpPr/>
          <p:nvPr/>
        </p:nvSpPr>
        <p:spPr>
          <a:xfrm flipV="1">
            <a:off x="7668303" y="3241963"/>
            <a:ext cx="2170776" cy="3616036"/>
          </a:xfrm>
          <a:prstGeom prst="triangle">
            <a:avLst/>
          </a:prstGeom>
          <a:solidFill>
            <a:schemeClr val="tx2">
              <a:lumMod val="40000"/>
              <a:lumOff val="6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251" y="1949334"/>
            <a:ext cx="2232501" cy="22402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551" y="1949333"/>
            <a:ext cx="2240280" cy="2240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136" y="1949333"/>
            <a:ext cx="2232501" cy="2240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472" y="1949333"/>
            <a:ext cx="2240280" cy="22402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87" y="108616"/>
            <a:ext cx="5325225" cy="125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8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4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8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4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8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4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8"/>
            <a:ext cx="121920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45373" y="-74951"/>
            <a:ext cx="2141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4E9DCA"/>
                </a:solidFill>
              </a:rPr>
              <a:t>1 </a:t>
            </a:r>
            <a:r>
              <a:rPr lang="en-US" sz="4000">
                <a:solidFill>
                  <a:srgbClr val="4E9DCA"/>
                </a:solidFill>
              </a:rPr>
              <a:t>of</a:t>
            </a:r>
            <a:r>
              <a:rPr lang="en-US" sz="6600">
                <a:solidFill>
                  <a:srgbClr val="4E9DCA"/>
                </a:solidFill>
              </a:rPr>
              <a:t> 2</a:t>
            </a:r>
            <a:r>
              <a:rPr lang="en-US" sz="6600" baseline="30000">
                <a:solidFill>
                  <a:srgbClr val="4E9DCA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0250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5373" y="-74951"/>
            <a:ext cx="214109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4E9DCA"/>
                </a:solidFill>
              </a:rPr>
              <a:t>1 </a:t>
            </a:r>
            <a:r>
              <a:rPr lang="en-US" sz="4000">
                <a:solidFill>
                  <a:srgbClr val="4E9DCA"/>
                </a:solidFill>
              </a:rPr>
              <a:t>of</a:t>
            </a:r>
            <a:r>
              <a:rPr lang="en-US" sz="6600">
                <a:solidFill>
                  <a:srgbClr val="4E9DCA"/>
                </a:solidFill>
              </a:rPr>
              <a:t> 2</a:t>
            </a:r>
            <a:r>
              <a:rPr lang="en-US" sz="6600" baseline="30000">
                <a:solidFill>
                  <a:srgbClr val="4E9DCA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06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52225" y="-164892"/>
            <a:ext cx="46875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4E9DCA"/>
                </a:solidFill>
              </a:rPr>
              <a:t>All 2</a:t>
            </a:r>
            <a:r>
              <a:rPr lang="en-US" sz="6600" baseline="30000">
                <a:solidFill>
                  <a:srgbClr val="4E9DCA"/>
                </a:solidFill>
              </a:rPr>
              <a:t>4</a:t>
            </a:r>
            <a:r>
              <a:rPr lang="en-US" sz="6600">
                <a:solidFill>
                  <a:srgbClr val="4E9DCA"/>
                </a:solidFill>
              </a:rPr>
              <a:t> at once</a:t>
            </a:r>
            <a:endParaRPr lang="en-US" sz="6600" baseline="30000">
              <a:solidFill>
                <a:srgbClr val="4E9DC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47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0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5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11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0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9"/>
          <a:stretch/>
        </p:blipFill>
        <p:spPr>
          <a:xfrm>
            <a:off x="1066800" y="2008680"/>
            <a:ext cx="10058400" cy="5845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363" y="3344426"/>
            <a:ext cx="2101955" cy="21019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2526">
            <a:off x="5033362" y="3344425"/>
            <a:ext cx="2101955" cy="21019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37416" y="382011"/>
            <a:ext cx="4317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60ABB9"/>
                </a:solidFill>
              </a:rPr>
              <a:t>Normal computer</a:t>
            </a:r>
          </a:p>
        </p:txBody>
      </p:sp>
    </p:spTree>
    <p:extLst>
      <p:ext uri="{BB962C8B-B14F-4D97-AF65-F5344CB8AC3E}">
        <p14:creationId xmlns:p14="http://schemas.microsoft.com/office/powerpoint/2010/main" val="149694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9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33" r="1257"/>
          <a:stretch/>
        </p:blipFill>
        <p:spPr>
          <a:xfrm>
            <a:off x="1816100" y="1993692"/>
            <a:ext cx="8452162" cy="732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138" y="1930607"/>
            <a:ext cx="8662025" cy="825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7416" y="382011"/>
            <a:ext cx="48468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60ABB9"/>
                </a:solidFill>
              </a:rPr>
              <a:t>Quantum computer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45180" y="3535262"/>
            <a:ext cx="28181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rgbClr val="60ABB9"/>
                </a:solidFill>
              </a:rPr>
              <a:t>Done!!</a:t>
            </a:r>
          </a:p>
        </p:txBody>
      </p:sp>
    </p:spTree>
    <p:extLst>
      <p:ext uri="{BB962C8B-B14F-4D97-AF65-F5344CB8AC3E}">
        <p14:creationId xmlns:p14="http://schemas.microsoft.com/office/powerpoint/2010/main" val="170908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6253241" y="1813016"/>
            <a:ext cx="313813" cy="9301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10147" y="1337800"/>
            <a:ext cx="292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This a quantum computer</a:t>
            </a:r>
          </a:p>
        </p:txBody>
      </p:sp>
    </p:spTree>
    <p:extLst>
      <p:ext uri="{BB962C8B-B14F-4D97-AF65-F5344CB8AC3E}">
        <p14:creationId xmlns:p14="http://schemas.microsoft.com/office/powerpoint/2010/main" val="1370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51940" y="2565445"/>
            <a:ext cx="7888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rgbClr val="60ABB9"/>
                </a:solidFill>
                <a:latin typeface="Avenir Next Condensed" charset="0"/>
                <a:ea typeface="Avenir Next Condensed" charset="0"/>
                <a:cs typeface="Avenir Next Condensed" charset="0"/>
              </a:rPr>
              <a:t>Thanks for watching!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12" y="5360945"/>
            <a:ext cx="925793" cy="9290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12" y="5360943"/>
            <a:ext cx="929019" cy="929019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1100615" y="4253343"/>
            <a:ext cx="2102649" cy="853865"/>
          </a:xfrm>
          <a:prstGeom prst="wedgeRoundRectCallout">
            <a:avLst>
              <a:gd name="adj1" fmla="val -44050"/>
              <a:gd name="adj2" fmla="val 83192"/>
              <a:gd name="adj3" fmla="val 16667"/>
            </a:avLst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Yeah, thank you a lot!</a:t>
            </a:r>
          </a:p>
        </p:txBody>
      </p:sp>
    </p:spTree>
    <p:extLst>
      <p:ext uri="{BB962C8B-B14F-4D97-AF65-F5344CB8AC3E}">
        <p14:creationId xmlns:p14="http://schemas.microsoft.com/office/powerpoint/2010/main" val="62807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40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8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4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89"/>
            <a:ext cx="12192000" cy="693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2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38" y="0"/>
            <a:ext cx="122647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8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" r="-1"/>
          <a:stretch/>
        </p:blipFill>
        <p:spPr>
          <a:xfrm>
            <a:off x="-91440" y="-19151"/>
            <a:ext cx="12283440" cy="68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6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714"/>
          <a:stretch/>
        </p:blipFill>
        <p:spPr>
          <a:xfrm>
            <a:off x="0" y="0"/>
            <a:ext cx="271707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3" r="50285"/>
          <a:stretch/>
        </p:blipFill>
        <p:spPr>
          <a:xfrm>
            <a:off x="2717074" y="0"/>
            <a:ext cx="3331029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6" t="-571" r="24855" b="571"/>
          <a:stretch/>
        </p:blipFill>
        <p:spPr>
          <a:xfrm>
            <a:off x="6096000" y="-65314"/>
            <a:ext cx="3100251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5" t="-571" r="1176" b="571"/>
          <a:stretch/>
        </p:blipFill>
        <p:spPr>
          <a:xfrm>
            <a:off x="8978537" y="-65314"/>
            <a:ext cx="3100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8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8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7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0" y="-783770"/>
            <a:ext cx="12192000" cy="3085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61</Words>
  <Application>Microsoft Macintosh PowerPoint</Application>
  <PresentationFormat>Widescreen</PresentationFormat>
  <Paragraphs>30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Avenir Next 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Balesny Nikita</dc:creator>
  <cp:lastModifiedBy>Balesny Nikita</cp:lastModifiedBy>
  <cp:revision>28</cp:revision>
  <cp:lastPrinted>2017-05-29T15:25:01Z</cp:lastPrinted>
  <dcterms:created xsi:type="dcterms:W3CDTF">2017-05-29T15:11:09Z</dcterms:created>
  <dcterms:modified xsi:type="dcterms:W3CDTF">2017-06-02T13:51:19Z</dcterms:modified>
</cp:coreProperties>
</file>